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78441"/>
  </p:normalViewPr>
  <p:slideViewPr>
    <p:cSldViewPr snapToGrid="0" showGuides="1">
      <p:cViewPr varScale="1">
        <p:scale>
          <a:sx n="91" d="100"/>
          <a:sy n="91" d="100"/>
        </p:scale>
        <p:origin x="147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55324D-A42D-421C-A41D-0E173E81400E}" type="doc">
      <dgm:prSet loTypeId="urn:microsoft.com/office/officeart/2005/8/layout/cycle6" loCatId="cycle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F16DD8F-D2E4-413C-A3D4-9FC437741AD6}">
      <dgm:prSet/>
      <dgm:spPr/>
      <dgm:t>
        <a:bodyPr/>
        <a:lstStyle/>
        <a:p>
          <a:r>
            <a:rPr lang="en-NL"/>
            <a:t>Procesflow</a:t>
          </a:r>
          <a:endParaRPr lang="en-US"/>
        </a:p>
      </dgm:t>
    </dgm:pt>
    <dgm:pt modelId="{1A3E8525-0D9E-464C-B92A-1EFD38B2DB4F}" type="parTrans" cxnId="{D75BD5D8-D42D-4E15-B803-356A63AE9091}">
      <dgm:prSet/>
      <dgm:spPr/>
      <dgm:t>
        <a:bodyPr/>
        <a:lstStyle/>
        <a:p>
          <a:endParaRPr lang="en-US"/>
        </a:p>
      </dgm:t>
    </dgm:pt>
    <dgm:pt modelId="{55FA3398-A5B6-4B26-BBAD-721D109D3C81}" type="sibTrans" cxnId="{D75BD5D8-D42D-4E15-B803-356A63AE9091}">
      <dgm:prSet/>
      <dgm:spPr/>
      <dgm:t>
        <a:bodyPr/>
        <a:lstStyle/>
        <a:p>
          <a:endParaRPr lang="en-US"/>
        </a:p>
      </dgm:t>
    </dgm:pt>
    <dgm:pt modelId="{16CFF1F3-0640-4B61-9DC9-BE978FA0B519}">
      <dgm:prSet/>
      <dgm:spPr/>
      <dgm:t>
        <a:bodyPr/>
        <a:lstStyle/>
        <a:p>
          <a:r>
            <a:rPr lang="en-NL"/>
            <a:t>Key screens</a:t>
          </a:r>
          <a:endParaRPr lang="en-US"/>
        </a:p>
      </dgm:t>
    </dgm:pt>
    <dgm:pt modelId="{C53B7179-0E49-44A2-9063-D72E0141BEC4}" type="parTrans" cxnId="{EE5B37A5-9572-461F-ACA8-FD2DC8948450}">
      <dgm:prSet/>
      <dgm:spPr/>
      <dgm:t>
        <a:bodyPr/>
        <a:lstStyle/>
        <a:p>
          <a:endParaRPr lang="en-US"/>
        </a:p>
      </dgm:t>
    </dgm:pt>
    <dgm:pt modelId="{BFED9AD4-9804-4E43-B4E1-172D7712851D}" type="sibTrans" cxnId="{EE5B37A5-9572-461F-ACA8-FD2DC8948450}">
      <dgm:prSet/>
      <dgm:spPr/>
      <dgm:t>
        <a:bodyPr/>
        <a:lstStyle/>
        <a:p>
          <a:endParaRPr lang="en-US"/>
        </a:p>
      </dgm:t>
    </dgm:pt>
    <dgm:pt modelId="{1EE1A89E-DA01-FA4A-8027-6A238EEE70D8}" type="pres">
      <dgm:prSet presAssocID="{EF55324D-A42D-421C-A41D-0E173E81400E}" presName="cycle" presStyleCnt="0">
        <dgm:presLayoutVars>
          <dgm:dir/>
          <dgm:resizeHandles val="exact"/>
        </dgm:presLayoutVars>
      </dgm:prSet>
      <dgm:spPr/>
    </dgm:pt>
    <dgm:pt modelId="{E11B217F-DFD6-DD46-B5F6-EC2949588FB2}" type="pres">
      <dgm:prSet presAssocID="{4F16DD8F-D2E4-413C-A3D4-9FC437741AD6}" presName="node" presStyleLbl="node1" presStyleIdx="0" presStyleCnt="2">
        <dgm:presLayoutVars>
          <dgm:bulletEnabled val="1"/>
        </dgm:presLayoutVars>
      </dgm:prSet>
      <dgm:spPr/>
    </dgm:pt>
    <dgm:pt modelId="{DEA3188E-47C2-0B40-BDCC-DE6D80E0742F}" type="pres">
      <dgm:prSet presAssocID="{4F16DD8F-D2E4-413C-A3D4-9FC437741AD6}" presName="spNode" presStyleCnt="0"/>
      <dgm:spPr/>
    </dgm:pt>
    <dgm:pt modelId="{7EB873C5-A316-4147-B452-3B4B48D02EA1}" type="pres">
      <dgm:prSet presAssocID="{55FA3398-A5B6-4B26-BBAD-721D109D3C81}" presName="sibTrans" presStyleLbl="sibTrans1D1" presStyleIdx="0" presStyleCnt="2"/>
      <dgm:spPr/>
    </dgm:pt>
    <dgm:pt modelId="{1F8DB1B0-0962-144A-BA77-59682C66A017}" type="pres">
      <dgm:prSet presAssocID="{16CFF1F3-0640-4B61-9DC9-BE978FA0B519}" presName="node" presStyleLbl="node1" presStyleIdx="1" presStyleCnt="2">
        <dgm:presLayoutVars>
          <dgm:bulletEnabled val="1"/>
        </dgm:presLayoutVars>
      </dgm:prSet>
      <dgm:spPr/>
    </dgm:pt>
    <dgm:pt modelId="{7D2CBF1F-E0BD-6C4F-BDE3-54CB72258CC4}" type="pres">
      <dgm:prSet presAssocID="{16CFF1F3-0640-4B61-9DC9-BE978FA0B519}" presName="spNode" presStyleCnt="0"/>
      <dgm:spPr/>
    </dgm:pt>
    <dgm:pt modelId="{8200AE69-FE57-914A-BE3A-C97D95D07F95}" type="pres">
      <dgm:prSet presAssocID="{BFED9AD4-9804-4E43-B4E1-172D7712851D}" presName="sibTrans" presStyleLbl="sibTrans1D1" presStyleIdx="1" presStyleCnt="2"/>
      <dgm:spPr/>
    </dgm:pt>
  </dgm:ptLst>
  <dgm:cxnLst>
    <dgm:cxn modelId="{7747D624-EDC0-F548-9D39-36BF9402D448}" type="presOf" srcId="{16CFF1F3-0640-4B61-9DC9-BE978FA0B519}" destId="{1F8DB1B0-0962-144A-BA77-59682C66A017}" srcOrd="0" destOrd="0" presId="urn:microsoft.com/office/officeart/2005/8/layout/cycle6"/>
    <dgm:cxn modelId="{51929A83-B2AF-1C4D-AC24-1D93480EC11B}" type="presOf" srcId="{4F16DD8F-D2E4-413C-A3D4-9FC437741AD6}" destId="{E11B217F-DFD6-DD46-B5F6-EC2949588FB2}" srcOrd="0" destOrd="0" presId="urn:microsoft.com/office/officeart/2005/8/layout/cycle6"/>
    <dgm:cxn modelId="{EE5B37A5-9572-461F-ACA8-FD2DC8948450}" srcId="{EF55324D-A42D-421C-A41D-0E173E81400E}" destId="{16CFF1F3-0640-4B61-9DC9-BE978FA0B519}" srcOrd="1" destOrd="0" parTransId="{C53B7179-0E49-44A2-9063-D72E0141BEC4}" sibTransId="{BFED9AD4-9804-4E43-B4E1-172D7712851D}"/>
    <dgm:cxn modelId="{84DBEAB2-3554-6A4A-8362-A88A30E156C4}" type="presOf" srcId="{BFED9AD4-9804-4E43-B4E1-172D7712851D}" destId="{8200AE69-FE57-914A-BE3A-C97D95D07F95}" srcOrd="0" destOrd="0" presId="urn:microsoft.com/office/officeart/2005/8/layout/cycle6"/>
    <dgm:cxn modelId="{4FE2A5C3-E0F0-5F49-A17C-122E2B824BDE}" type="presOf" srcId="{55FA3398-A5B6-4B26-BBAD-721D109D3C81}" destId="{7EB873C5-A316-4147-B452-3B4B48D02EA1}" srcOrd="0" destOrd="0" presId="urn:microsoft.com/office/officeart/2005/8/layout/cycle6"/>
    <dgm:cxn modelId="{D75BD5D8-D42D-4E15-B803-356A63AE9091}" srcId="{EF55324D-A42D-421C-A41D-0E173E81400E}" destId="{4F16DD8F-D2E4-413C-A3D4-9FC437741AD6}" srcOrd="0" destOrd="0" parTransId="{1A3E8525-0D9E-464C-B92A-1EFD38B2DB4F}" sibTransId="{55FA3398-A5B6-4B26-BBAD-721D109D3C81}"/>
    <dgm:cxn modelId="{F0F02DFC-C5F4-4D49-A6EB-3EBAE584CAA4}" type="presOf" srcId="{EF55324D-A42D-421C-A41D-0E173E81400E}" destId="{1EE1A89E-DA01-FA4A-8027-6A238EEE70D8}" srcOrd="0" destOrd="0" presId="urn:microsoft.com/office/officeart/2005/8/layout/cycle6"/>
    <dgm:cxn modelId="{34C2DF13-828C-CE43-B02A-3634B1B3F767}" type="presParOf" srcId="{1EE1A89E-DA01-FA4A-8027-6A238EEE70D8}" destId="{E11B217F-DFD6-DD46-B5F6-EC2949588FB2}" srcOrd="0" destOrd="0" presId="urn:microsoft.com/office/officeart/2005/8/layout/cycle6"/>
    <dgm:cxn modelId="{71E3AEBF-D186-1843-AF1E-28A842925C31}" type="presParOf" srcId="{1EE1A89E-DA01-FA4A-8027-6A238EEE70D8}" destId="{DEA3188E-47C2-0B40-BDCC-DE6D80E0742F}" srcOrd="1" destOrd="0" presId="urn:microsoft.com/office/officeart/2005/8/layout/cycle6"/>
    <dgm:cxn modelId="{BBD19CF1-0AAC-D247-B385-B15A2A99575B}" type="presParOf" srcId="{1EE1A89E-DA01-FA4A-8027-6A238EEE70D8}" destId="{7EB873C5-A316-4147-B452-3B4B48D02EA1}" srcOrd="2" destOrd="0" presId="urn:microsoft.com/office/officeart/2005/8/layout/cycle6"/>
    <dgm:cxn modelId="{C7ED5B2D-DE70-3848-885A-9E609A844C73}" type="presParOf" srcId="{1EE1A89E-DA01-FA4A-8027-6A238EEE70D8}" destId="{1F8DB1B0-0962-144A-BA77-59682C66A017}" srcOrd="3" destOrd="0" presId="urn:microsoft.com/office/officeart/2005/8/layout/cycle6"/>
    <dgm:cxn modelId="{7F7E865E-1937-9646-BEBA-06F41CBD0EED}" type="presParOf" srcId="{1EE1A89E-DA01-FA4A-8027-6A238EEE70D8}" destId="{7D2CBF1F-E0BD-6C4F-BDE3-54CB72258CC4}" srcOrd="4" destOrd="0" presId="urn:microsoft.com/office/officeart/2005/8/layout/cycle6"/>
    <dgm:cxn modelId="{BC5D2178-1F8D-3E46-84F1-149E24C9045B}" type="presParOf" srcId="{1EE1A89E-DA01-FA4A-8027-6A238EEE70D8}" destId="{8200AE69-FE57-914A-BE3A-C97D95D07F95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D67167-F08F-4EC0-A97F-7C79C3B40C3C}" type="doc">
      <dgm:prSet loTypeId="urn:microsoft.com/office/officeart/2005/8/layout/cycle6" loCatId="cycle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8032423-231D-4C0A-B7A3-30F3FCC53C3E}">
      <dgm:prSet/>
      <dgm:spPr/>
      <dgm:t>
        <a:bodyPr/>
        <a:lstStyle/>
        <a:p>
          <a:r>
            <a:rPr lang="en-NL"/>
            <a:t>Storyboard</a:t>
          </a:r>
          <a:endParaRPr lang="en-US"/>
        </a:p>
      </dgm:t>
    </dgm:pt>
    <dgm:pt modelId="{ACBCB7E1-9AB5-4F39-8C9E-391D72EF7D79}" type="parTrans" cxnId="{97917365-8C4F-466E-99BA-2BC7F1FBB91D}">
      <dgm:prSet/>
      <dgm:spPr/>
      <dgm:t>
        <a:bodyPr/>
        <a:lstStyle/>
        <a:p>
          <a:endParaRPr lang="en-US"/>
        </a:p>
      </dgm:t>
    </dgm:pt>
    <dgm:pt modelId="{129E9835-1D80-4BFE-8BD0-F20551E119CB}" type="sibTrans" cxnId="{97917365-8C4F-466E-99BA-2BC7F1FBB91D}">
      <dgm:prSet/>
      <dgm:spPr/>
      <dgm:t>
        <a:bodyPr/>
        <a:lstStyle/>
        <a:p>
          <a:endParaRPr lang="en-US"/>
        </a:p>
      </dgm:t>
    </dgm:pt>
    <dgm:pt modelId="{2A1B73FF-66DB-4E55-AFFB-6AA394223BFD}">
      <dgm:prSet/>
      <dgm:spPr/>
      <dgm:t>
        <a:bodyPr/>
        <a:lstStyle/>
        <a:p>
          <a:r>
            <a:rPr lang="en-NL"/>
            <a:t>Promotievideo</a:t>
          </a:r>
          <a:endParaRPr lang="en-US"/>
        </a:p>
      </dgm:t>
    </dgm:pt>
    <dgm:pt modelId="{5AB25705-0ED2-4D9B-BB82-84A28937F091}" type="parTrans" cxnId="{202965AD-0B5B-4FA1-BB87-72021ED0E40F}">
      <dgm:prSet/>
      <dgm:spPr/>
      <dgm:t>
        <a:bodyPr/>
        <a:lstStyle/>
        <a:p>
          <a:endParaRPr lang="en-US"/>
        </a:p>
      </dgm:t>
    </dgm:pt>
    <dgm:pt modelId="{9BA2DD7F-BBC2-4D5F-AB43-4EE73E29DEE8}" type="sibTrans" cxnId="{202965AD-0B5B-4FA1-BB87-72021ED0E40F}">
      <dgm:prSet/>
      <dgm:spPr/>
      <dgm:t>
        <a:bodyPr/>
        <a:lstStyle/>
        <a:p>
          <a:endParaRPr lang="en-US"/>
        </a:p>
      </dgm:t>
    </dgm:pt>
    <dgm:pt modelId="{E610EC07-6EAC-E14B-84F7-509D7023FCE0}" type="pres">
      <dgm:prSet presAssocID="{B2D67167-F08F-4EC0-A97F-7C79C3B40C3C}" presName="cycle" presStyleCnt="0">
        <dgm:presLayoutVars>
          <dgm:dir/>
          <dgm:resizeHandles val="exact"/>
        </dgm:presLayoutVars>
      </dgm:prSet>
      <dgm:spPr/>
    </dgm:pt>
    <dgm:pt modelId="{BE305549-C25C-D444-832A-30EC39754D3A}" type="pres">
      <dgm:prSet presAssocID="{F8032423-231D-4C0A-B7A3-30F3FCC53C3E}" presName="node" presStyleLbl="node1" presStyleIdx="0" presStyleCnt="2">
        <dgm:presLayoutVars>
          <dgm:bulletEnabled val="1"/>
        </dgm:presLayoutVars>
      </dgm:prSet>
      <dgm:spPr/>
    </dgm:pt>
    <dgm:pt modelId="{EB779111-EFDC-F847-BCDC-36C98F3F9A3C}" type="pres">
      <dgm:prSet presAssocID="{F8032423-231D-4C0A-B7A3-30F3FCC53C3E}" presName="spNode" presStyleCnt="0"/>
      <dgm:spPr/>
    </dgm:pt>
    <dgm:pt modelId="{3F6D0044-DFEF-7D4E-AC0C-9441D5481E67}" type="pres">
      <dgm:prSet presAssocID="{129E9835-1D80-4BFE-8BD0-F20551E119CB}" presName="sibTrans" presStyleLbl="sibTrans1D1" presStyleIdx="0" presStyleCnt="2"/>
      <dgm:spPr/>
    </dgm:pt>
    <dgm:pt modelId="{5A273F1A-B169-9D43-9AB7-E026D01BF369}" type="pres">
      <dgm:prSet presAssocID="{2A1B73FF-66DB-4E55-AFFB-6AA394223BFD}" presName="node" presStyleLbl="node1" presStyleIdx="1" presStyleCnt="2">
        <dgm:presLayoutVars>
          <dgm:bulletEnabled val="1"/>
        </dgm:presLayoutVars>
      </dgm:prSet>
      <dgm:spPr/>
    </dgm:pt>
    <dgm:pt modelId="{792C66D7-9ADC-754A-A7D2-42E6032977A6}" type="pres">
      <dgm:prSet presAssocID="{2A1B73FF-66DB-4E55-AFFB-6AA394223BFD}" presName="spNode" presStyleCnt="0"/>
      <dgm:spPr/>
    </dgm:pt>
    <dgm:pt modelId="{2D23A267-6D8E-4841-807E-2695ECA6F510}" type="pres">
      <dgm:prSet presAssocID="{9BA2DD7F-BBC2-4D5F-AB43-4EE73E29DEE8}" presName="sibTrans" presStyleLbl="sibTrans1D1" presStyleIdx="1" presStyleCnt="2"/>
      <dgm:spPr/>
    </dgm:pt>
  </dgm:ptLst>
  <dgm:cxnLst>
    <dgm:cxn modelId="{ED8D974D-D324-B54F-9E97-787BB9977EDE}" type="presOf" srcId="{2A1B73FF-66DB-4E55-AFFB-6AA394223BFD}" destId="{5A273F1A-B169-9D43-9AB7-E026D01BF369}" srcOrd="0" destOrd="0" presId="urn:microsoft.com/office/officeart/2005/8/layout/cycle6"/>
    <dgm:cxn modelId="{1680EC51-076D-5047-B0D6-0927115E2291}" type="presOf" srcId="{B2D67167-F08F-4EC0-A97F-7C79C3B40C3C}" destId="{E610EC07-6EAC-E14B-84F7-509D7023FCE0}" srcOrd="0" destOrd="0" presId="urn:microsoft.com/office/officeart/2005/8/layout/cycle6"/>
    <dgm:cxn modelId="{97917365-8C4F-466E-99BA-2BC7F1FBB91D}" srcId="{B2D67167-F08F-4EC0-A97F-7C79C3B40C3C}" destId="{F8032423-231D-4C0A-B7A3-30F3FCC53C3E}" srcOrd="0" destOrd="0" parTransId="{ACBCB7E1-9AB5-4F39-8C9E-391D72EF7D79}" sibTransId="{129E9835-1D80-4BFE-8BD0-F20551E119CB}"/>
    <dgm:cxn modelId="{8C0E2C66-4A75-154A-846C-9EF0CCC225D7}" type="presOf" srcId="{F8032423-231D-4C0A-B7A3-30F3FCC53C3E}" destId="{BE305549-C25C-D444-832A-30EC39754D3A}" srcOrd="0" destOrd="0" presId="urn:microsoft.com/office/officeart/2005/8/layout/cycle6"/>
    <dgm:cxn modelId="{202965AD-0B5B-4FA1-BB87-72021ED0E40F}" srcId="{B2D67167-F08F-4EC0-A97F-7C79C3B40C3C}" destId="{2A1B73FF-66DB-4E55-AFFB-6AA394223BFD}" srcOrd="1" destOrd="0" parTransId="{5AB25705-0ED2-4D9B-BB82-84A28937F091}" sibTransId="{9BA2DD7F-BBC2-4D5F-AB43-4EE73E29DEE8}"/>
    <dgm:cxn modelId="{81612FBE-7DFB-CD48-844D-D7FFA49851E2}" type="presOf" srcId="{9BA2DD7F-BBC2-4D5F-AB43-4EE73E29DEE8}" destId="{2D23A267-6D8E-4841-807E-2695ECA6F510}" srcOrd="0" destOrd="0" presId="urn:microsoft.com/office/officeart/2005/8/layout/cycle6"/>
    <dgm:cxn modelId="{94A3AFD4-ECAE-AB4A-BEBA-25CF31EF384C}" type="presOf" srcId="{129E9835-1D80-4BFE-8BD0-F20551E119CB}" destId="{3F6D0044-DFEF-7D4E-AC0C-9441D5481E67}" srcOrd="0" destOrd="0" presId="urn:microsoft.com/office/officeart/2005/8/layout/cycle6"/>
    <dgm:cxn modelId="{5F164B18-0897-8746-8ABD-59AEC2D33994}" type="presParOf" srcId="{E610EC07-6EAC-E14B-84F7-509D7023FCE0}" destId="{BE305549-C25C-D444-832A-30EC39754D3A}" srcOrd="0" destOrd="0" presId="urn:microsoft.com/office/officeart/2005/8/layout/cycle6"/>
    <dgm:cxn modelId="{DD936F3E-11A9-5040-90E5-07FCCA5EB8D7}" type="presParOf" srcId="{E610EC07-6EAC-E14B-84F7-509D7023FCE0}" destId="{EB779111-EFDC-F847-BCDC-36C98F3F9A3C}" srcOrd="1" destOrd="0" presId="urn:microsoft.com/office/officeart/2005/8/layout/cycle6"/>
    <dgm:cxn modelId="{60E8DD7C-5F5F-684B-8F0B-937188633224}" type="presParOf" srcId="{E610EC07-6EAC-E14B-84F7-509D7023FCE0}" destId="{3F6D0044-DFEF-7D4E-AC0C-9441D5481E67}" srcOrd="2" destOrd="0" presId="urn:microsoft.com/office/officeart/2005/8/layout/cycle6"/>
    <dgm:cxn modelId="{FCE57A28-B138-6145-BD27-4FF6982A658F}" type="presParOf" srcId="{E610EC07-6EAC-E14B-84F7-509D7023FCE0}" destId="{5A273F1A-B169-9D43-9AB7-E026D01BF369}" srcOrd="3" destOrd="0" presId="urn:microsoft.com/office/officeart/2005/8/layout/cycle6"/>
    <dgm:cxn modelId="{8B52D9B6-C1FF-DE49-8817-52B77450DD82}" type="presParOf" srcId="{E610EC07-6EAC-E14B-84F7-509D7023FCE0}" destId="{792C66D7-9ADC-754A-A7D2-42E6032977A6}" srcOrd="4" destOrd="0" presId="urn:microsoft.com/office/officeart/2005/8/layout/cycle6"/>
    <dgm:cxn modelId="{A139BD0A-EAD1-6E44-82D3-1C452466F1B5}" type="presParOf" srcId="{E610EC07-6EAC-E14B-84F7-509D7023FCE0}" destId="{2D23A267-6D8E-4841-807E-2695ECA6F510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B217F-DFD6-DD46-B5F6-EC2949588FB2}">
      <dsp:nvSpPr>
        <dsp:cNvPr id="0" name=""/>
        <dsp:cNvSpPr/>
      </dsp:nvSpPr>
      <dsp:spPr>
        <a:xfrm>
          <a:off x="2023313" y="1079010"/>
          <a:ext cx="3103765" cy="201744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4100" kern="1200"/>
            <a:t>Procesflow</a:t>
          </a:r>
          <a:endParaRPr lang="en-US" sz="4100" kern="1200"/>
        </a:p>
      </dsp:txBody>
      <dsp:txXfrm>
        <a:off x="2121797" y="1177494"/>
        <a:ext cx="2906797" cy="1820479"/>
      </dsp:txXfrm>
    </dsp:sp>
    <dsp:sp modelId="{7EB873C5-A316-4147-B452-3B4B48D02EA1}">
      <dsp:nvSpPr>
        <dsp:cNvPr id="0" name=""/>
        <dsp:cNvSpPr/>
      </dsp:nvSpPr>
      <dsp:spPr>
        <a:xfrm>
          <a:off x="3575196" y="374651"/>
          <a:ext cx="3426165" cy="3426165"/>
        </a:xfrm>
        <a:custGeom>
          <a:avLst/>
          <a:gdLst/>
          <a:ahLst/>
          <a:cxnLst/>
          <a:rect l="0" t="0" r="0" b="0"/>
          <a:pathLst>
            <a:path>
              <a:moveTo>
                <a:pt x="344964" y="682109"/>
              </a:moveTo>
              <a:arcTo wR="1713082" hR="1713082" stAng="13020036" swAng="6359928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DB1B0-0962-144A-BA77-59682C66A017}">
      <dsp:nvSpPr>
        <dsp:cNvPr id="0" name=""/>
        <dsp:cNvSpPr/>
      </dsp:nvSpPr>
      <dsp:spPr>
        <a:xfrm>
          <a:off x="5449479" y="1079010"/>
          <a:ext cx="3103765" cy="201744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4100" kern="1200"/>
            <a:t>Key screens</a:t>
          </a:r>
          <a:endParaRPr lang="en-US" sz="4100" kern="1200"/>
        </a:p>
      </dsp:txBody>
      <dsp:txXfrm>
        <a:off x="5547963" y="1177494"/>
        <a:ext cx="2906797" cy="1820479"/>
      </dsp:txXfrm>
    </dsp:sp>
    <dsp:sp modelId="{8200AE69-FE57-914A-BE3A-C97D95D07F95}">
      <dsp:nvSpPr>
        <dsp:cNvPr id="0" name=""/>
        <dsp:cNvSpPr/>
      </dsp:nvSpPr>
      <dsp:spPr>
        <a:xfrm>
          <a:off x="3575196" y="374651"/>
          <a:ext cx="3426165" cy="3426165"/>
        </a:xfrm>
        <a:custGeom>
          <a:avLst/>
          <a:gdLst/>
          <a:ahLst/>
          <a:cxnLst/>
          <a:rect l="0" t="0" r="0" b="0"/>
          <a:pathLst>
            <a:path>
              <a:moveTo>
                <a:pt x="3081200" y="2744055"/>
              </a:moveTo>
              <a:arcTo wR="1713082" hR="1713082" stAng="2220036" swAng="6359928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305549-C25C-D444-832A-30EC39754D3A}">
      <dsp:nvSpPr>
        <dsp:cNvPr id="0" name=""/>
        <dsp:cNvSpPr/>
      </dsp:nvSpPr>
      <dsp:spPr>
        <a:xfrm>
          <a:off x="2023313" y="1079010"/>
          <a:ext cx="3103765" cy="201744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100" kern="1200"/>
            <a:t>Storyboard</a:t>
          </a:r>
          <a:endParaRPr lang="en-US" sz="3100" kern="1200"/>
        </a:p>
      </dsp:txBody>
      <dsp:txXfrm>
        <a:off x="2121797" y="1177494"/>
        <a:ext cx="2906797" cy="1820479"/>
      </dsp:txXfrm>
    </dsp:sp>
    <dsp:sp modelId="{3F6D0044-DFEF-7D4E-AC0C-9441D5481E67}">
      <dsp:nvSpPr>
        <dsp:cNvPr id="0" name=""/>
        <dsp:cNvSpPr/>
      </dsp:nvSpPr>
      <dsp:spPr>
        <a:xfrm>
          <a:off x="3575196" y="374651"/>
          <a:ext cx="3426165" cy="3426165"/>
        </a:xfrm>
        <a:custGeom>
          <a:avLst/>
          <a:gdLst/>
          <a:ahLst/>
          <a:cxnLst/>
          <a:rect l="0" t="0" r="0" b="0"/>
          <a:pathLst>
            <a:path>
              <a:moveTo>
                <a:pt x="344964" y="682109"/>
              </a:moveTo>
              <a:arcTo wR="1713082" hR="1713082" stAng="13020036" swAng="6359928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273F1A-B169-9D43-9AB7-E026D01BF369}">
      <dsp:nvSpPr>
        <dsp:cNvPr id="0" name=""/>
        <dsp:cNvSpPr/>
      </dsp:nvSpPr>
      <dsp:spPr>
        <a:xfrm>
          <a:off x="5449479" y="1079010"/>
          <a:ext cx="3103765" cy="2017447"/>
        </a:xfrm>
        <a:prstGeom prst="roundRect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100" kern="1200"/>
            <a:t>Promotievideo</a:t>
          </a:r>
          <a:endParaRPr lang="en-US" sz="3100" kern="1200"/>
        </a:p>
      </dsp:txBody>
      <dsp:txXfrm>
        <a:off x="5547963" y="1177494"/>
        <a:ext cx="2906797" cy="1820479"/>
      </dsp:txXfrm>
    </dsp:sp>
    <dsp:sp modelId="{2D23A267-6D8E-4841-807E-2695ECA6F510}">
      <dsp:nvSpPr>
        <dsp:cNvPr id="0" name=""/>
        <dsp:cNvSpPr/>
      </dsp:nvSpPr>
      <dsp:spPr>
        <a:xfrm>
          <a:off x="3575196" y="374651"/>
          <a:ext cx="3426165" cy="3426165"/>
        </a:xfrm>
        <a:custGeom>
          <a:avLst/>
          <a:gdLst/>
          <a:ahLst/>
          <a:cxnLst/>
          <a:rect l="0" t="0" r="0" b="0"/>
          <a:pathLst>
            <a:path>
              <a:moveTo>
                <a:pt x="3081200" y="2744055"/>
              </a:moveTo>
              <a:arcTo wR="1713082" hR="1713082" stAng="2220036" swAng="6359928"/>
            </a:path>
          </a:pathLst>
        </a:custGeom>
        <a:noFill/>
        <a:ln w="952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0BE6F-983B-184A-8CF6-C67BAFA82943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E45C2-A4DD-2A4F-B9AE-E22BA45FB0A5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08068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L"/>
              <a:t>Danny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AE45C2-A4DD-2A4F-B9AE-E22BA45FB0A5}" type="slidenum">
              <a:rPr lang="en-NL" smtClean="0"/>
              <a:t>3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85560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L" dirty="0"/>
              <a:t>Danny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AE45C2-A4DD-2A4F-B9AE-E22BA45FB0A5}" type="slidenum">
              <a:rPr lang="en-NL" smtClean="0"/>
              <a:t>4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14369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L" dirty="0"/>
              <a:t>Niek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AE45C2-A4DD-2A4F-B9AE-E22BA45FB0A5}" type="slidenum">
              <a:rPr lang="en-NL" smtClean="0"/>
              <a:t>5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4248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L" dirty="0"/>
              <a:t>Niek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AE45C2-A4DD-2A4F-B9AE-E22BA45FB0A5}" type="slidenum">
              <a:rPr lang="en-NL" smtClean="0"/>
              <a:t>6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70231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L" dirty="0"/>
              <a:t>Vincent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AE45C2-A4DD-2A4F-B9AE-E22BA45FB0A5}" type="slidenum">
              <a:rPr lang="en-NL" smtClean="0"/>
              <a:t>7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61371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L" dirty="0"/>
              <a:t>Vincent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AE45C2-A4DD-2A4F-B9AE-E22BA45FB0A5}" type="slidenum">
              <a:rPr lang="en-NL" smtClean="0"/>
              <a:t>8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23014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74861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8744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5530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9423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5894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4793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729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3183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6444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3356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226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43F64-5273-1041-9F2E-2341BF37BEA9}" type="datetimeFigureOut">
              <a:rPr lang="en-NL" smtClean="0"/>
              <a:t>09/10/2025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5AF8E-CC33-214A-BB62-8708A5B72BB0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8720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8598E-EFDB-21C6-F294-06F078C6ED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L" dirty="0"/>
              <a:t>OpenBron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C20FE1-4BAC-538D-6FFB-1365180426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L" dirty="0"/>
              <a:t>Studenten: Danny Kerssens, Vincent van Loon en Niek van den Berg</a:t>
            </a:r>
          </a:p>
          <a:p>
            <a:r>
              <a:rPr lang="en-NL" dirty="0"/>
              <a:t>Datum: 10-10-2025</a:t>
            </a:r>
          </a:p>
        </p:txBody>
      </p:sp>
    </p:spTree>
    <p:extLst>
      <p:ext uri="{BB962C8B-B14F-4D97-AF65-F5344CB8AC3E}">
        <p14:creationId xmlns:p14="http://schemas.microsoft.com/office/powerpoint/2010/main" val="124660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FDEC-B479-E15F-584C-07DF41514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Waar we het over gaan hebben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4B2DA-8D30-A1E8-2229-18C864181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Analyse</a:t>
            </a:r>
          </a:p>
          <a:p>
            <a:r>
              <a:rPr lang="en-NL" dirty="0"/>
              <a:t>Interviews</a:t>
            </a:r>
          </a:p>
          <a:p>
            <a:r>
              <a:rPr lang="en-NL" dirty="0"/>
              <a:t>Missie</a:t>
            </a:r>
          </a:p>
          <a:p>
            <a:r>
              <a:rPr lang="en-NL" dirty="0"/>
              <a:t>Waarden</a:t>
            </a:r>
          </a:p>
          <a:p>
            <a:r>
              <a:rPr lang="en-NL" dirty="0"/>
              <a:t>Werking van het platform</a:t>
            </a:r>
          </a:p>
          <a:p>
            <a:r>
              <a:rPr lang="en-NL" dirty="0"/>
              <a:t>Visualisatie</a:t>
            </a:r>
          </a:p>
        </p:txBody>
      </p:sp>
    </p:spTree>
    <p:extLst>
      <p:ext uri="{BB962C8B-B14F-4D97-AF65-F5344CB8AC3E}">
        <p14:creationId xmlns:p14="http://schemas.microsoft.com/office/powerpoint/2010/main" val="2317401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1CECF-7960-5110-C7AB-A55E70E8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Analyse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5DD9D-C798-DB88-442B-D6D7D4A3C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Vergelijking NOS</a:t>
            </a:r>
          </a:p>
          <a:p>
            <a:r>
              <a:rPr lang="en-NL" dirty="0"/>
              <a:t>Cookies</a:t>
            </a:r>
          </a:p>
          <a:p>
            <a:r>
              <a:rPr lang="en-NL" dirty="0"/>
              <a:t>Onafhankelijkheid Big Tech</a:t>
            </a:r>
          </a:p>
          <a:p>
            <a:r>
              <a:rPr lang="en-NL" dirty="0"/>
              <a:t>Koppeling Fediverse</a:t>
            </a:r>
          </a:p>
        </p:txBody>
      </p:sp>
    </p:spTree>
    <p:extLst>
      <p:ext uri="{BB962C8B-B14F-4D97-AF65-F5344CB8AC3E}">
        <p14:creationId xmlns:p14="http://schemas.microsoft.com/office/powerpoint/2010/main" val="262283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01057-E2A8-9712-2509-EB707CCF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7A7AE-2738-5920-EAF4-CD357B3C3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Wie is er geinterviewd?</a:t>
            </a:r>
          </a:p>
          <a:p>
            <a:r>
              <a:rPr lang="en-NL" dirty="0"/>
              <a:t>Belangrijkste bevindingen</a:t>
            </a:r>
          </a:p>
        </p:txBody>
      </p:sp>
    </p:spTree>
    <p:extLst>
      <p:ext uri="{BB962C8B-B14F-4D97-AF65-F5344CB8AC3E}">
        <p14:creationId xmlns:p14="http://schemas.microsoft.com/office/powerpoint/2010/main" val="176871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4DC91-2B6D-6997-7024-F4D2110C2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Missie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64E72-B6B0-6B05-C09F-2214609E7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Verminderen polarisatie</a:t>
            </a:r>
          </a:p>
        </p:txBody>
      </p:sp>
    </p:spTree>
    <p:extLst>
      <p:ext uri="{BB962C8B-B14F-4D97-AF65-F5344CB8AC3E}">
        <p14:creationId xmlns:p14="http://schemas.microsoft.com/office/powerpoint/2010/main" val="66391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DAD9-98ED-2CBE-49F3-B107E9B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Waarden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F462F-2EB2-C70B-80AD-CFD5B75F5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Kernwaarde transparantie</a:t>
            </a:r>
          </a:p>
          <a:p>
            <a:r>
              <a:rPr lang="en-NL" dirty="0"/>
              <a:t>Verder privacy, eigendom van data, gelijkheid (van uitkomsten) en innovatie</a:t>
            </a:r>
          </a:p>
        </p:txBody>
      </p:sp>
    </p:spTree>
    <p:extLst>
      <p:ext uri="{BB962C8B-B14F-4D97-AF65-F5344CB8AC3E}">
        <p14:creationId xmlns:p14="http://schemas.microsoft.com/office/powerpoint/2010/main" val="318200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00D08A3-DC7A-5607-667B-A8CDDD8F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en-NL">
                <a:solidFill>
                  <a:schemeClr val="tx1"/>
                </a:solidFill>
              </a:rPr>
              <a:t>Werking van het platform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FA4C16-D5B0-0B41-7BEB-F911B29A99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282077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6354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1E78CEF-8644-BDCB-9E31-C1FF02C4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en-NL">
                <a:solidFill>
                  <a:schemeClr val="tx1"/>
                </a:solidFill>
              </a:rPr>
              <a:t>Visualisatie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B576FF-32E8-30B3-5ED1-E507EB207F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55577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2396083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8</TotalTime>
  <Words>91</Words>
  <Application>Microsoft Macintosh PowerPoint</Application>
  <PresentationFormat>Widescreen</PresentationFormat>
  <Paragraphs>41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Calibri Light</vt:lpstr>
      <vt:lpstr>Rockwell</vt:lpstr>
      <vt:lpstr>Wingdings</vt:lpstr>
      <vt:lpstr>Atlas</vt:lpstr>
      <vt:lpstr>OpenBron</vt:lpstr>
      <vt:lpstr>Waar we het over gaan hebben</vt:lpstr>
      <vt:lpstr>Analyse</vt:lpstr>
      <vt:lpstr>Interviews</vt:lpstr>
      <vt:lpstr>Missie</vt:lpstr>
      <vt:lpstr>Waarden</vt:lpstr>
      <vt:lpstr>Werking van het platform</vt:lpstr>
      <vt:lpstr>Visualisatie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Vincent van Loon</dc:creator>
  <cp:lastModifiedBy>Vincent van Loon</cp:lastModifiedBy>
  <cp:revision>1</cp:revision>
  <dcterms:created xsi:type="dcterms:W3CDTF">2025-10-09T15:49:12Z</dcterms:created>
  <dcterms:modified xsi:type="dcterms:W3CDTF">2025-10-09T15:57:58Z</dcterms:modified>
</cp:coreProperties>
</file>